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597944"/>
            <a:ext cx="4919305" cy="3033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to Online Grocery Shop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Welcome to the exciting world of online grocery shopping! This presentation will guide you through the process of building a user-friendly and feature-rich online grocery store platform.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736550"/>
            <a:ext cx="19422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Thapaswi 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123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HTML Structure and Layout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964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Fundamental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HTML structure provides the foundation for your website. Use semantic HTML elements like header, main, footer, and sections to organize content logically.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Layout and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 using CSS Grid or Flexbox for responsive layout. Design a visually appealing interface with clear navigation, product displays, and shopping cart functionality.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accessibility by following web standards and using ARIA attributes for elements that need special attention. This makes your website usable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94" y="257056"/>
            <a:ext cx="2071211" cy="7715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9852" y="1379577"/>
            <a:ext cx="734210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CSS Styling and Responsiveness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9852" y="256210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6" name="Text 2"/>
          <p:cNvSpPr/>
          <p:nvPr/>
        </p:nvSpPr>
        <p:spPr>
          <a:xfrm>
            <a:off x="885230" y="2639258"/>
            <a:ext cx="13204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88269" y="256210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Appeal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88269" y="3006685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CSS to style elements like fonts, colors, and spacing to create an attractive and engaging online shopping experience.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870" y="256210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0" name="Text 6"/>
          <p:cNvSpPr/>
          <p:nvPr/>
        </p:nvSpPr>
        <p:spPr>
          <a:xfrm>
            <a:off x="4830485" y="2639258"/>
            <a:ext cx="15144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343287" y="256210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43287" y="3006685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that your website adapts seamlessly to different screen sizes and devices for optimal viewing on desktops, tablets, and smartphones.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9852" y="5089088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4" name="Text 10"/>
          <p:cNvSpPr/>
          <p:nvPr/>
        </p:nvSpPr>
        <p:spPr>
          <a:xfrm>
            <a:off x="876062" y="5166241"/>
            <a:ext cx="15025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388269" y="508908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Interface (UI)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388269" y="5533668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an intuitive and easy-to-navigate UI that allows users to browse, select products, and complete purchases smoothly.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674870" y="5089088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8" name="Text 14"/>
          <p:cNvSpPr/>
          <p:nvPr/>
        </p:nvSpPr>
        <p:spPr>
          <a:xfrm>
            <a:off x="4829770" y="5166241"/>
            <a:ext cx="15299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5343287" y="508908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Branding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5343287" y="5533668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your brand's colors, logo, and typography to create a consistent and recognizable brand identity.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538520"/>
            <a:ext cx="5247203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JavaScript Functionality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28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Filtering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28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 users to refine their search results by categories, price range, brand, or other criteria.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2863" y="3199328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Content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28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JavaScript to update website content dynamically, like displaying product details or updating the shopping cart.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2863" y="4761667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Interactions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28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 user experience with interactive elements like product carousels, image zoom, and smooth transitions.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2863" y="6324005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Form Validation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28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 user input on forms to ensure accurate information and prevent errors during checkout.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3211830"/>
            <a:ext cx="3611880" cy="18059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9340" y="669369"/>
            <a:ext cx="5834658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Catalog and Search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6149340" y="1545312"/>
            <a:ext cx="7818120" cy="6014918"/>
          </a:xfrm>
          <a:prstGeom prst="roundRect">
            <a:avLst>
              <a:gd name="adj" fmla="val 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156960" y="1552932"/>
            <a:ext cx="7802880" cy="545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346269" y="1674138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0251519" y="1674138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156960" y="2098358"/>
            <a:ext cx="7802880" cy="1151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346269" y="2219563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Display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251519" y="2219563"/>
            <a:ext cx="3519011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Showcase product images, names, prices, and brief descriptions in an organized way.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156960" y="3249811"/>
            <a:ext cx="7802880" cy="1151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346269" y="3371017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Functionality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10251519" y="3371017"/>
            <a:ext cx="3519011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 users to search for specific products by name, category, or keywords.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156960" y="4401264"/>
            <a:ext cx="7802880" cy="1151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346269" y="4522470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Filtering Options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0251519" y="4522470"/>
            <a:ext cx="3519011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 users to filter products by dietary restrictions, special needs, or desired characteristics.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156960" y="5552718"/>
            <a:ext cx="7802880" cy="8484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346269" y="5673923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Sorting Options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10251519" y="5673923"/>
            <a:ext cx="351901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Offer options to sort products by price, popularity, name, or other factors.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6156960" y="6401157"/>
            <a:ext cx="7802880" cy="1151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6346269" y="6522363"/>
            <a:ext cx="35190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Details</a:t>
            </a:r>
            <a:endParaRPr lang="en-US" sz="1450" dirty="0"/>
          </a:p>
        </p:txBody>
      </p:sp>
      <p:sp>
        <p:nvSpPr>
          <p:cNvPr id="23" name="Text 19"/>
          <p:cNvSpPr/>
          <p:nvPr/>
        </p:nvSpPr>
        <p:spPr>
          <a:xfrm>
            <a:off x="10251519" y="6522363"/>
            <a:ext cx="3519011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comprehensive product information, including ingredients, nutritional values, and reviews.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Shopping Cart and Checkout Process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Shopping Cart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 users to add items to their cart, view the total cost, and modify quantities.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Checkout Process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 users through a seamless checkout process, collecting their billing and shipping information.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Delivery Options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Offer a choice of delivery or pickup options, specifying delivery dates and time slots.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Order Confirmation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a clear order confirmation with details, order status, and estimated delivery time.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702" y="552569"/>
            <a:ext cx="502431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Payment Integration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9619" y="1481971"/>
            <a:ext cx="22860" cy="6197560"/>
          </a:xfrm>
          <a:prstGeom prst="roundRect">
            <a:avLst>
              <a:gd name="adj" fmla="val 131872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694230" y="1922502"/>
            <a:ext cx="703302" cy="22860"/>
          </a:xfrm>
          <a:prstGeom prst="roundRect">
            <a:avLst>
              <a:gd name="adj" fmla="val 131872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6265009" y="1707952"/>
            <a:ext cx="452080" cy="45208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426458" y="1783199"/>
            <a:ext cx="12906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6307" y="1682829"/>
            <a:ext cx="284380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Payment Gateway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6307" y="2117288"/>
            <a:ext cx="633079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Choose a reputable and secure payment gateway to process transactions.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4230" y="3602474"/>
            <a:ext cx="703302" cy="22860"/>
          </a:xfrm>
          <a:prstGeom prst="roundRect">
            <a:avLst>
              <a:gd name="adj" fmla="val 131872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6265009" y="3387923"/>
            <a:ext cx="452080" cy="45208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6417052" y="3463171"/>
            <a:ext cx="14799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6307" y="3362801"/>
            <a:ext cx="29588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Multiple Payment Options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6307" y="3797260"/>
            <a:ext cx="633079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Offer a variety of payment methods, such as credit cards, debit cards, and digital wallets.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4230" y="5282446"/>
            <a:ext cx="703302" cy="22860"/>
          </a:xfrm>
          <a:prstGeom prst="roundRect">
            <a:avLst>
              <a:gd name="adj" fmla="val 131872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5009" y="5067895"/>
            <a:ext cx="452080" cy="45208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6417647" y="5143143"/>
            <a:ext cx="14680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6307" y="5042773"/>
            <a:ext cx="26642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Data Encryption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6307" y="5477232"/>
            <a:ext cx="633079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that all sensitive customer data is securely encrypted during transmission and storage.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94230" y="6962418"/>
            <a:ext cx="703302" cy="22860"/>
          </a:xfrm>
          <a:prstGeom prst="roundRect">
            <a:avLst>
              <a:gd name="adj" fmla="val 131872"/>
            </a:avLst>
          </a:prstGeom>
          <a:solidFill>
            <a:srgbClr val="D6D3C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5009" y="6747867"/>
            <a:ext cx="452080" cy="45208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2" name="Text 19"/>
          <p:cNvSpPr/>
          <p:nvPr/>
        </p:nvSpPr>
        <p:spPr>
          <a:xfrm>
            <a:off x="6416219" y="6823115"/>
            <a:ext cx="14954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96307" y="6722745"/>
            <a:ext cx="290953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Transaction Confirmation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96307" y="7157204"/>
            <a:ext cx="633079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real-time transaction confirmation and receipts to users.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6705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an online grocery store involves careful planning, HTML structure, CSS styling, JavaScript functionality, product management, a smooth checkout process, and secure payment integration. By prioritizing user experience, accessibility, and security, you can create a successful platform that meets the needs of your customers.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2024-09-27T20:33:12Z</dcterms:created>
  <dcterms:modified xsi:type="dcterms:W3CDTF">2024-09-27T20:33:12Z</dcterms:modified>
</cp:coreProperties>
</file>